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1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6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BB6891-CD70-3B5E-D5FF-E8D6517683E2}" v="3" dt="2024-05-13T17:38:37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u, Madeline (OST)" userId="S::madeline.zhu@ad.dot.gov::64f11c55-8c50-4dfe-9e49-3c3d135b9033" providerId="AD" clId="Web-{633A5578-242A-EECC-6E66-CFDF6BA7EF35}"/>
    <pc:docChg chg="modSld">
      <pc:chgData name="Zhu, Madeline (OST)" userId="S::madeline.zhu@ad.dot.gov::64f11c55-8c50-4dfe-9e49-3c3d135b9033" providerId="AD" clId="Web-{633A5578-242A-EECC-6E66-CFDF6BA7EF35}" dt="2024-04-30T21:35:58.931" v="0" actId="20577"/>
      <pc:docMkLst>
        <pc:docMk/>
      </pc:docMkLst>
      <pc:sldChg chg="modSp">
        <pc:chgData name="Zhu, Madeline (OST)" userId="S::madeline.zhu@ad.dot.gov::64f11c55-8c50-4dfe-9e49-3c3d135b9033" providerId="AD" clId="Web-{633A5578-242A-EECC-6E66-CFDF6BA7EF35}" dt="2024-04-30T21:35:58.931" v="0" actId="20577"/>
        <pc:sldMkLst>
          <pc:docMk/>
          <pc:sldMk cId="1462767728" sldId="261"/>
        </pc:sldMkLst>
        <pc:spChg chg="mod">
          <ac:chgData name="Zhu, Madeline (OST)" userId="S::madeline.zhu@ad.dot.gov::64f11c55-8c50-4dfe-9e49-3c3d135b9033" providerId="AD" clId="Web-{633A5578-242A-EECC-6E66-CFDF6BA7EF35}" dt="2024-04-30T21:35:58.931" v="0" actId="20577"/>
          <ac:spMkLst>
            <pc:docMk/>
            <pc:sldMk cId="1462767728" sldId="261"/>
            <ac:spMk id="19" creationId="{9A558305-A0F1-1613-EA9A-68147476E52A}"/>
          </ac:spMkLst>
        </pc:spChg>
      </pc:sldChg>
    </pc:docChg>
  </pc:docChgLst>
  <pc:docChgLst>
    <pc:chgData name="Zhu, Madeline (OST)" userId="S::madeline.zhu@ad.dot.gov::64f11c55-8c50-4dfe-9e49-3c3d135b9033" providerId="AD" clId="Web-{F9BB6891-CD70-3B5E-D5FF-E8D6517683E2}"/>
    <pc:docChg chg="modSld">
      <pc:chgData name="Zhu, Madeline (OST)" userId="S::madeline.zhu@ad.dot.gov::64f11c55-8c50-4dfe-9e49-3c3d135b9033" providerId="AD" clId="Web-{F9BB6891-CD70-3B5E-D5FF-E8D6517683E2}" dt="2024-05-13T17:38:35.001" v="11" actId="20577"/>
      <pc:docMkLst>
        <pc:docMk/>
      </pc:docMkLst>
      <pc:sldChg chg="modSp">
        <pc:chgData name="Zhu, Madeline (OST)" userId="S::madeline.zhu@ad.dot.gov::64f11c55-8c50-4dfe-9e49-3c3d135b9033" providerId="AD" clId="Web-{F9BB6891-CD70-3B5E-D5FF-E8D6517683E2}" dt="2024-05-10T16:16:49.227" v="9" actId="20577"/>
        <pc:sldMkLst>
          <pc:docMk/>
          <pc:sldMk cId="2939154334" sldId="258"/>
        </pc:sldMkLst>
        <pc:spChg chg="mod">
          <ac:chgData name="Zhu, Madeline (OST)" userId="S::madeline.zhu@ad.dot.gov::64f11c55-8c50-4dfe-9e49-3c3d135b9033" providerId="AD" clId="Web-{F9BB6891-CD70-3B5E-D5FF-E8D6517683E2}" dt="2024-05-10T16:16:49.227" v="9" actId="20577"/>
          <ac:spMkLst>
            <pc:docMk/>
            <pc:sldMk cId="2939154334" sldId="258"/>
            <ac:spMk id="11" creationId="{19697BFE-0579-F1AA-AF88-557CD9B80EAA}"/>
          </ac:spMkLst>
        </pc:spChg>
      </pc:sldChg>
      <pc:sldChg chg="modSp">
        <pc:chgData name="Zhu, Madeline (OST)" userId="S::madeline.zhu@ad.dot.gov::64f11c55-8c50-4dfe-9e49-3c3d135b9033" providerId="AD" clId="Web-{F9BB6891-CD70-3B5E-D5FF-E8D6517683E2}" dt="2024-05-13T17:38:35.001" v="11" actId="20577"/>
        <pc:sldMkLst>
          <pc:docMk/>
          <pc:sldMk cId="1462767728" sldId="261"/>
        </pc:sldMkLst>
        <pc:spChg chg="mod">
          <ac:chgData name="Zhu, Madeline (OST)" userId="S::madeline.zhu@ad.dot.gov::64f11c55-8c50-4dfe-9e49-3c3d135b9033" providerId="AD" clId="Web-{F9BB6891-CD70-3B5E-D5FF-E8D6517683E2}" dt="2024-05-13T17:38:35.001" v="11" actId="20577"/>
          <ac:spMkLst>
            <pc:docMk/>
            <pc:sldMk cId="1462767728" sldId="261"/>
            <ac:spMk id="19" creationId="{9A558305-A0F1-1613-EA9A-68147476E52A}"/>
          </ac:spMkLst>
        </pc:spChg>
      </pc:sldChg>
    </pc:docChg>
  </pc:docChgLst>
  <pc:docChgLst>
    <pc:chgData name="Zhu, Madeline (OST)" userId="S::madeline.zhu@ad.dot.gov::64f11c55-8c50-4dfe-9e49-3c3d135b9033" providerId="AD" clId="Web-{4B74AA6D-0E3A-8D64-04A3-3ABBCCA380B1}"/>
    <pc:docChg chg="modSld">
      <pc:chgData name="Zhu, Madeline (OST)" userId="S::madeline.zhu@ad.dot.gov::64f11c55-8c50-4dfe-9e49-3c3d135b9033" providerId="AD" clId="Web-{4B74AA6D-0E3A-8D64-04A3-3ABBCCA380B1}" dt="2024-05-03T20:04:48.716" v="10" actId="1076"/>
      <pc:docMkLst>
        <pc:docMk/>
      </pc:docMkLst>
      <pc:sldChg chg="modSp">
        <pc:chgData name="Zhu, Madeline (OST)" userId="S::madeline.zhu@ad.dot.gov::64f11c55-8c50-4dfe-9e49-3c3d135b9033" providerId="AD" clId="Web-{4B74AA6D-0E3A-8D64-04A3-3ABBCCA380B1}" dt="2024-05-03T20:04:48.716" v="10" actId="1076"/>
        <pc:sldMkLst>
          <pc:docMk/>
          <pc:sldMk cId="1462767728" sldId="261"/>
        </pc:sldMkLst>
        <pc:spChg chg="mod">
          <ac:chgData name="Zhu, Madeline (OST)" userId="S::madeline.zhu@ad.dot.gov::64f11c55-8c50-4dfe-9e49-3c3d135b9033" providerId="AD" clId="Web-{4B74AA6D-0E3A-8D64-04A3-3ABBCCA380B1}" dt="2024-05-03T20:04:48.716" v="10" actId="1076"/>
          <ac:spMkLst>
            <pc:docMk/>
            <pc:sldMk cId="1462767728" sldId="261"/>
            <ac:spMk id="6" creationId="{CD30D927-00FD-4F29-8CEF-654191A39E49}"/>
          </ac:spMkLst>
        </pc:spChg>
      </pc:sldChg>
    </pc:docChg>
  </pc:docChgLst>
  <pc:docChgLst>
    <pc:chgData name="Zhu, Madeline (OST)" userId="S::madeline.zhu@ad.dot.gov::64f11c55-8c50-4dfe-9e49-3c3d135b9033" providerId="AD" clId="Web-{27437334-7C3E-239E-2C9E-390234239B7D}"/>
    <pc:docChg chg="addSld delSld modSld sldOrd">
      <pc:chgData name="Zhu, Madeline (OST)" userId="S::madeline.zhu@ad.dot.gov::64f11c55-8c50-4dfe-9e49-3c3d135b9033" providerId="AD" clId="Web-{27437334-7C3E-239E-2C9E-390234239B7D}" dt="2024-04-08T18:57:34.976" v="672" actId="20577"/>
      <pc:docMkLst>
        <pc:docMk/>
      </pc:docMkLst>
      <pc:sldChg chg="del">
        <pc:chgData name="Zhu, Madeline (OST)" userId="S::madeline.zhu@ad.dot.gov::64f11c55-8c50-4dfe-9e49-3c3d135b9033" providerId="AD" clId="Web-{27437334-7C3E-239E-2C9E-390234239B7D}" dt="2024-04-08T18:35:45.426" v="4"/>
        <pc:sldMkLst>
          <pc:docMk/>
          <pc:sldMk cId="109857222" sldId="256"/>
        </pc:sldMkLst>
      </pc:sldChg>
      <pc:sldChg chg="add del">
        <pc:chgData name="Zhu, Madeline (OST)" userId="S::madeline.zhu@ad.dot.gov::64f11c55-8c50-4dfe-9e49-3c3d135b9033" providerId="AD" clId="Web-{27437334-7C3E-239E-2C9E-390234239B7D}" dt="2024-04-08T18:53:58.572" v="549"/>
        <pc:sldMkLst>
          <pc:docMk/>
          <pc:sldMk cId="1028667671" sldId="257"/>
        </pc:sldMkLst>
      </pc:sldChg>
      <pc:sldChg chg="addSp modSp add ord">
        <pc:chgData name="Zhu, Madeline (OST)" userId="S::madeline.zhu@ad.dot.gov::64f11c55-8c50-4dfe-9e49-3c3d135b9033" providerId="AD" clId="Web-{27437334-7C3E-239E-2C9E-390234239B7D}" dt="2024-04-08T18:53:47.775" v="547" actId="1076"/>
        <pc:sldMkLst>
          <pc:docMk/>
          <pc:sldMk cId="2939154334" sldId="258"/>
        </pc:sldMkLst>
        <pc:spChg chg="add mod">
          <ac:chgData name="Zhu, Madeline (OST)" userId="S::madeline.zhu@ad.dot.gov::64f11c55-8c50-4dfe-9e49-3c3d135b9033" providerId="AD" clId="Web-{27437334-7C3E-239E-2C9E-390234239B7D}" dt="2024-04-08T18:50:53.730" v="338" actId="1076"/>
          <ac:spMkLst>
            <pc:docMk/>
            <pc:sldMk cId="2939154334" sldId="258"/>
            <ac:spMk id="4" creationId="{0D74B36F-2D01-E9ED-B61E-118B50E28752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47:41.497" v="248" actId="20577"/>
          <ac:spMkLst>
            <pc:docMk/>
            <pc:sldMk cId="2939154334" sldId="258"/>
            <ac:spMk id="6" creationId="{46463F5E-7FF4-49D5-BE2B-CCF5FBB9D8B0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53:47.697" v="540" actId="1076"/>
          <ac:spMkLst>
            <pc:docMk/>
            <pc:sldMk cId="2939154334" sldId="258"/>
            <ac:spMk id="7" creationId="{59D9FA73-6CAA-4BEF-96B4-3DC41151912D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53:47.713" v="541" actId="1076"/>
          <ac:spMkLst>
            <pc:docMk/>
            <pc:sldMk cId="2939154334" sldId="258"/>
            <ac:spMk id="9" creationId="{B859E618-9A67-4D9B-A772-DB45436DFDB2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53:47.713" v="542" actId="1076"/>
          <ac:spMkLst>
            <pc:docMk/>
            <pc:sldMk cId="2939154334" sldId="258"/>
            <ac:spMk id="10" creationId="{2A58B195-79E1-4C07-B1B7-8C290BD81F2B}"/>
          </ac:spMkLst>
        </pc:spChg>
        <pc:spChg chg="add mod">
          <ac:chgData name="Zhu, Madeline (OST)" userId="S::madeline.zhu@ad.dot.gov::64f11c55-8c50-4dfe-9e49-3c3d135b9033" providerId="AD" clId="Web-{27437334-7C3E-239E-2C9E-390234239B7D}" dt="2024-04-08T18:52:11.714" v="452" actId="20577"/>
          <ac:spMkLst>
            <pc:docMk/>
            <pc:sldMk cId="2939154334" sldId="258"/>
            <ac:spMk id="11" creationId="{19697BFE-0579-F1AA-AF88-557CD9B80EAA}"/>
          </ac:spMkLst>
        </pc:spChg>
        <pc:spChg chg="add mod">
          <ac:chgData name="Zhu, Madeline (OST)" userId="S::madeline.zhu@ad.dot.gov::64f11c55-8c50-4dfe-9e49-3c3d135b9033" providerId="AD" clId="Web-{27437334-7C3E-239E-2C9E-390234239B7D}" dt="2024-04-08T18:53:35.072" v="538" actId="20577"/>
          <ac:spMkLst>
            <pc:docMk/>
            <pc:sldMk cId="2939154334" sldId="258"/>
            <ac:spMk id="12" creationId="{7A89CE85-0B08-3FD4-E1A4-DFEFFA5D983D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53:47.729" v="543" actId="1076"/>
          <ac:spMkLst>
            <pc:docMk/>
            <pc:sldMk cId="2939154334" sldId="258"/>
            <ac:spMk id="13" creationId="{933CD6A7-B87E-4555-8512-E0C0F05ECE6F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53:47.744" v="544" actId="1076"/>
          <ac:spMkLst>
            <pc:docMk/>
            <pc:sldMk cId="2939154334" sldId="258"/>
            <ac:spMk id="14" creationId="{0C1DFB55-9E78-4026-BA97-43DA7684952E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53:47.760" v="545" actId="1076"/>
          <ac:spMkLst>
            <pc:docMk/>
            <pc:sldMk cId="2939154334" sldId="258"/>
            <ac:spMk id="15" creationId="{8A9B9279-8B4E-4B22-A02C-D988250E0100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53:47.760" v="546" actId="1076"/>
          <ac:spMkLst>
            <pc:docMk/>
            <pc:sldMk cId="2939154334" sldId="258"/>
            <ac:spMk id="16" creationId="{01E0971C-0867-438C-AA72-F58A61327BE4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53:47.775" v="547" actId="1076"/>
          <ac:spMkLst>
            <pc:docMk/>
            <pc:sldMk cId="2939154334" sldId="258"/>
            <ac:spMk id="17" creationId="{6FCC03B8-86A2-4DA5-86DD-BC3243BA5AB1}"/>
          </ac:spMkLst>
        </pc:spChg>
        <pc:picChg chg="mod">
          <ac:chgData name="Zhu, Madeline (OST)" userId="S::madeline.zhu@ad.dot.gov::64f11c55-8c50-4dfe-9e49-3c3d135b9033" providerId="AD" clId="Web-{27437334-7C3E-239E-2C9E-390234239B7D}" dt="2024-04-08T18:53:47.682" v="539" actId="1076"/>
          <ac:picMkLst>
            <pc:docMk/>
            <pc:sldMk cId="2939154334" sldId="258"/>
            <ac:picMk id="8" creationId="{1B727DD0-1064-ADAE-F4AC-5AC72A3B6677}"/>
          </ac:picMkLst>
        </pc:picChg>
      </pc:sldChg>
      <pc:sldChg chg="addSp modSp add">
        <pc:chgData name="Zhu, Madeline (OST)" userId="S::madeline.zhu@ad.dot.gov::64f11c55-8c50-4dfe-9e49-3c3d135b9033" providerId="AD" clId="Web-{27437334-7C3E-239E-2C9E-390234239B7D}" dt="2024-04-08T18:54:40.009" v="565"/>
        <pc:sldMkLst>
          <pc:docMk/>
          <pc:sldMk cId="553597983" sldId="259"/>
        </pc:sldMkLst>
        <pc:spChg chg="add mod">
          <ac:chgData name="Zhu, Madeline (OST)" userId="S::madeline.zhu@ad.dot.gov::64f11c55-8c50-4dfe-9e49-3c3d135b9033" providerId="AD" clId="Web-{27437334-7C3E-239E-2C9E-390234239B7D}" dt="2024-04-08T18:54:40.009" v="565"/>
          <ac:spMkLst>
            <pc:docMk/>
            <pc:sldMk cId="553597983" sldId="259"/>
            <ac:spMk id="3" creationId="{9B70C41D-5659-A67A-E395-EBD9DF3F70D6}"/>
          </ac:spMkLst>
        </pc:spChg>
      </pc:sldChg>
      <pc:sldChg chg="modSp add del ord">
        <pc:chgData name="Zhu, Madeline (OST)" userId="S::madeline.zhu@ad.dot.gov::64f11c55-8c50-4dfe-9e49-3c3d135b9033" providerId="AD" clId="Web-{27437334-7C3E-239E-2C9E-390234239B7D}" dt="2024-04-08T18:53:56.697" v="548"/>
        <pc:sldMkLst>
          <pc:docMk/>
          <pc:sldMk cId="708221072" sldId="260"/>
        </pc:sldMkLst>
        <pc:spChg chg="mod">
          <ac:chgData name="Zhu, Madeline (OST)" userId="S::madeline.zhu@ad.dot.gov::64f11c55-8c50-4dfe-9e49-3c3d135b9033" providerId="AD" clId="Web-{27437334-7C3E-239E-2C9E-390234239B7D}" dt="2024-04-08T18:47:52.950" v="266" actId="20577"/>
          <ac:spMkLst>
            <pc:docMk/>
            <pc:sldMk cId="708221072" sldId="260"/>
            <ac:spMk id="4" creationId="{9C87EF2C-A6E2-F4B8-5587-64B27E40F358}"/>
          </ac:spMkLst>
        </pc:spChg>
      </pc:sldChg>
      <pc:sldChg chg="addSp delSp modSp add replId">
        <pc:chgData name="Zhu, Madeline (OST)" userId="S::madeline.zhu@ad.dot.gov::64f11c55-8c50-4dfe-9e49-3c3d135b9033" providerId="AD" clId="Web-{27437334-7C3E-239E-2C9E-390234239B7D}" dt="2024-04-08T18:57:34.976" v="672" actId="20577"/>
        <pc:sldMkLst>
          <pc:docMk/>
          <pc:sldMk cId="1462767728" sldId="261"/>
        </pc:sldMkLst>
        <pc:spChg chg="mod">
          <ac:chgData name="Zhu, Madeline (OST)" userId="S::madeline.zhu@ad.dot.gov::64f11c55-8c50-4dfe-9e49-3c3d135b9033" providerId="AD" clId="Web-{27437334-7C3E-239E-2C9E-390234239B7D}" dt="2024-04-08T18:56:20.008" v="624" actId="20577"/>
          <ac:spMkLst>
            <pc:docMk/>
            <pc:sldMk cId="1462767728" sldId="261"/>
            <ac:spMk id="4" creationId="{9C87EF2C-A6E2-F4B8-5587-64B27E40F358}"/>
          </ac:spMkLst>
        </pc:spChg>
        <pc:spChg chg="del">
          <ac:chgData name="Zhu, Madeline (OST)" userId="S::madeline.zhu@ad.dot.gov::64f11c55-8c50-4dfe-9e49-3c3d135b9033" providerId="AD" clId="Web-{27437334-7C3E-239E-2C9E-390234239B7D}" dt="2024-04-08T18:37:01.019" v="16"/>
          <ac:spMkLst>
            <pc:docMk/>
            <pc:sldMk cId="1462767728" sldId="261"/>
            <ac:spMk id="5" creationId="{00BC8BE2-7178-4029-49BB-08A5990D9FAF}"/>
          </ac:spMkLst>
        </pc:spChg>
        <pc:spChg chg="mod">
          <ac:chgData name="Zhu, Madeline (OST)" userId="S::madeline.zhu@ad.dot.gov::64f11c55-8c50-4dfe-9e49-3c3d135b9033" providerId="AD" clId="Web-{27437334-7C3E-239E-2C9E-390234239B7D}" dt="2024-04-08T18:45:28.389" v="180" actId="1076"/>
          <ac:spMkLst>
            <pc:docMk/>
            <pc:sldMk cId="1462767728" sldId="261"/>
            <ac:spMk id="6" creationId="{CD30D927-00FD-4F29-8CEF-654191A39E49}"/>
          </ac:spMkLst>
        </pc:spChg>
        <pc:spChg chg="del mod">
          <ac:chgData name="Zhu, Madeline (OST)" userId="S::madeline.zhu@ad.dot.gov::64f11c55-8c50-4dfe-9e49-3c3d135b9033" providerId="AD" clId="Web-{27437334-7C3E-239E-2C9E-390234239B7D}" dt="2024-04-08T18:46:13.201" v="214"/>
          <ac:spMkLst>
            <pc:docMk/>
            <pc:sldMk cId="1462767728" sldId="261"/>
            <ac:spMk id="8" creationId="{02F98E5E-952A-47C8-94A1-55619BA367A8}"/>
          </ac:spMkLst>
        </pc:spChg>
        <pc:spChg chg="del mod">
          <ac:chgData name="Zhu, Madeline (OST)" userId="S::madeline.zhu@ad.dot.gov::64f11c55-8c50-4dfe-9e49-3c3d135b9033" providerId="AD" clId="Web-{27437334-7C3E-239E-2C9E-390234239B7D}" dt="2024-04-08T18:46:13.201" v="215"/>
          <ac:spMkLst>
            <pc:docMk/>
            <pc:sldMk cId="1462767728" sldId="261"/>
            <ac:spMk id="9" creationId="{89E687C3-376F-41B9-902E-FB3995CF9B69}"/>
          </ac:spMkLst>
        </pc:spChg>
        <pc:spChg chg="add del mod">
          <ac:chgData name="Zhu, Madeline (OST)" userId="S::madeline.zhu@ad.dot.gov::64f11c55-8c50-4dfe-9e49-3c3d135b9033" providerId="AD" clId="Web-{27437334-7C3E-239E-2C9E-390234239B7D}" dt="2024-04-08T18:37:09.628" v="18"/>
          <ac:spMkLst>
            <pc:docMk/>
            <pc:sldMk cId="1462767728" sldId="261"/>
            <ac:spMk id="10" creationId="{0E5FB91E-0F1A-9D10-8CEB-CDB2A2054038}"/>
          </ac:spMkLst>
        </pc:spChg>
        <pc:spChg chg="add mod">
          <ac:chgData name="Zhu, Madeline (OST)" userId="S::madeline.zhu@ad.dot.gov::64f11c55-8c50-4dfe-9e49-3c3d135b9033" providerId="AD" clId="Web-{27437334-7C3E-239E-2C9E-390234239B7D}" dt="2024-04-08T18:56:35.477" v="628" actId="1076"/>
          <ac:spMkLst>
            <pc:docMk/>
            <pc:sldMk cId="1462767728" sldId="261"/>
            <ac:spMk id="11" creationId="{4FAAA4C8-7E3E-4853-B1C1-20B0226C6993}"/>
          </ac:spMkLst>
        </pc:spChg>
        <pc:spChg chg="add mod">
          <ac:chgData name="Zhu, Madeline (OST)" userId="S::madeline.zhu@ad.dot.gov::64f11c55-8c50-4dfe-9e49-3c3d135b9033" providerId="AD" clId="Web-{27437334-7C3E-239E-2C9E-390234239B7D}" dt="2024-04-08T18:56:30.602" v="626" actId="1076"/>
          <ac:spMkLst>
            <pc:docMk/>
            <pc:sldMk cId="1462767728" sldId="261"/>
            <ac:spMk id="12" creationId="{04D7DD20-0D9F-4BE5-801F-2A6C7B4A7609}"/>
          </ac:spMkLst>
        </pc:spChg>
        <pc:spChg chg="add mod">
          <ac:chgData name="Zhu, Madeline (OST)" userId="S::madeline.zhu@ad.dot.gov::64f11c55-8c50-4dfe-9e49-3c3d135b9033" providerId="AD" clId="Web-{27437334-7C3E-239E-2C9E-390234239B7D}" dt="2024-04-08T18:56:40.008" v="630" actId="1076"/>
          <ac:spMkLst>
            <pc:docMk/>
            <pc:sldMk cId="1462767728" sldId="261"/>
            <ac:spMk id="13" creationId="{16CD5652-4D62-4E7F-83F5-BC7A761542ED}"/>
          </ac:spMkLst>
        </pc:spChg>
        <pc:spChg chg="add mod">
          <ac:chgData name="Zhu, Madeline (OST)" userId="S::madeline.zhu@ad.dot.gov::64f11c55-8c50-4dfe-9e49-3c3d135b9033" providerId="AD" clId="Web-{27437334-7C3E-239E-2C9E-390234239B7D}" dt="2024-04-08T18:45:28.405" v="181" actId="1076"/>
          <ac:spMkLst>
            <pc:docMk/>
            <pc:sldMk cId="1462767728" sldId="261"/>
            <ac:spMk id="14" creationId="{0867AE7C-6952-4DAB-ACD1-90E668662E25}"/>
          </ac:spMkLst>
        </pc:spChg>
        <pc:spChg chg="add mod">
          <ac:chgData name="Zhu, Madeline (OST)" userId="S::madeline.zhu@ad.dot.gov::64f11c55-8c50-4dfe-9e49-3c3d135b9033" providerId="AD" clId="Web-{27437334-7C3E-239E-2C9E-390234239B7D}" dt="2024-04-08T18:56:48.961" v="633" actId="20577"/>
          <ac:spMkLst>
            <pc:docMk/>
            <pc:sldMk cId="1462767728" sldId="261"/>
            <ac:spMk id="19" creationId="{9A558305-A0F1-1613-EA9A-68147476E52A}"/>
          </ac:spMkLst>
        </pc:spChg>
        <pc:spChg chg="add mod">
          <ac:chgData name="Zhu, Madeline (OST)" userId="S::madeline.zhu@ad.dot.gov::64f11c55-8c50-4dfe-9e49-3c3d135b9033" providerId="AD" clId="Web-{27437334-7C3E-239E-2C9E-390234239B7D}" dt="2024-04-08T18:45:28.452" v="183" actId="1076"/>
          <ac:spMkLst>
            <pc:docMk/>
            <pc:sldMk cId="1462767728" sldId="261"/>
            <ac:spMk id="20" creationId="{8F5C76A7-322A-EFDD-E81B-C043DF08E4AF}"/>
          </ac:spMkLst>
        </pc:spChg>
        <pc:spChg chg="add mod">
          <ac:chgData name="Zhu, Madeline (OST)" userId="S::madeline.zhu@ad.dot.gov::64f11c55-8c50-4dfe-9e49-3c3d135b9033" providerId="AD" clId="Web-{27437334-7C3E-239E-2C9E-390234239B7D}" dt="2024-04-08T18:57:34.976" v="672" actId="20577"/>
          <ac:spMkLst>
            <pc:docMk/>
            <pc:sldMk cId="1462767728" sldId="261"/>
            <ac:spMk id="21" creationId="{99CF033F-B328-8ACC-CD7B-6B518E187365}"/>
          </ac:spMkLst>
        </pc:spChg>
        <pc:spChg chg="add del mod">
          <ac:chgData name="Zhu, Madeline (OST)" userId="S::madeline.zhu@ad.dot.gov::64f11c55-8c50-4dfe-9e49-3c3d135b9033" providerId="AD" clId="Web-{27437334-7C3E-239E-2C9E-390234239B7D}" dt="2024-04-08T18:56:23.336" v="625"/>
          <ac:spMkLst>
            <pc:docMk/>
            <pc:sldMk cId="1462767728" sldId="261"/>
            <ac:spMk id="22" creationId="{A88C0D11-6B3C-EBD4-B1B2-C3B797898177}"/>
          </ac:spMkLst>
        </pc:spChg>
        <pc:picChg chg="mod">
          <ac:chgData name="Zhu, Madeline (OST)" userId="S::madeline.zhu@ad.dot.gov::64f11c55-8c50-4dfe-9e49-3c3d135b9033" providerId="AD" clId="Web-{27437334-7C3E-239E-2C9E-390234239B7D}" dt="2024-04-08T18:45:28.374" v="179" actId="1076"/>
          <ac:picMkLst>
            <pc:docMk/>
            <pc:sldMk cId="1462767728" sldId="261"/>
            <ac:picMk id="2" creationId="{6DA646B7-BA98-589D-65B4-C7297CBA2CB5}"/>
          </ac:picMkLst>
        </pc:picChg>
        <pc:picChg chg="add del mod">
          <ac:chgData name="Zhu, Madeline (OST)" userId="S::madeline.zhu@ad.dot.gov::64f11c55-8c50-4dfe-9e49-3c3d135b9033" providerId="AD" clId="Web-{27437334-7C3E-239E-2C9E-390234239B7D}" dt="2024-04-08T18:40:33.736" v="51"/>
          <ac:picMkLst>
            <pc:docMk/>
            <pc:sldMk cId="1462767728" sldId="261"/>
            <ac:picMk id="15" creationId="{AF2AD828-6155-4B38-A735-D7D1B3D758DC}"/>
          </ac:picMkLst>
        </pc:picChg>
        <pc:picChg chg="add mod">
          <ac:chgData name="Zhu, Madeline (OST)" userId="S::madeline.zhu@ad.dot.gov::64f11c55-8c50-4dfe-9e49-3c3d135b9033" providerId="AD" clId="Web-{27437334-7C3E-239E-2C9E-390234239B7D}" dt="2024-04-08T18:56:40.024" v="631" actId="1076"/>
          <ac:picMkLst>
            <pc:docMk/>
            <pc:sldMk cId="1462767728" sldId="261"/>
            <ac:picMk id="16" creationId="{CF6451A1-CD17-408A-AD76-28B011C43CD6}"/>
          </ac:picMkLst>
        </pc:picChg>
        <pc:picChg chg="add mod">
          <ac:chgData name="Zhu, Madeline (OST)" userId="S::madeline.zhu@ad.dot.gov::64f11c55-8c50-4dfe-9e49-3c3d135b9033" providerId="AD" clId="Web-{27437334-7C3E-239E-2C9E-390234239B7D}" dt="2024-04-08T18:56:30.618" v="627" actId="1076"/>
          <ac:picMkLst>
            <pc:docMk/>
            <pc:sldMk cId="1462767728" sldId="261"/>
            <ac:picMk id="17" creationId="{16EB5DEF-8DAF-4516-B863-1F0C40C8C900}"/>
          </ac:picMkLst>
        </pc:picChg>
        <pc:picChg chg="add mod">
          <ac:chgData name="Zhu, Madeline (OST)" userId="S::madeline.zhu@ad.dot.gov::64f11c55-8c50-4dfe-9e49-3c3d135b9033" providerId="AD" clId="Web-{27437334-7C3E-239E-2C9E-390234239B7D}" dt="2024-04-08T18:56:35.477" v="629" actId="1076"/>
          <ac:picMkLst>
            <pc:docMk/>
            <pc:sldMk cId="1462767728" sldId="261"/>
            <ac:picMk id="18" creationId="{F382D211-103B-4B16-AE01-0C09B9AE0413}"/>
          </ac:picMkLst>
        </pc:picChg>
      </pc:sldChg>
      <pc:sldMasterChg chg="addSldLayout">
        <pc:chgData name="Zhu, Madeline (OST)" userId="S::madeline.zhu@ad.dot.gov::64f11c55-8c50-4dfe-9e49-3c3d135b9033" providerId="AD" clId="Web-{27437334-7C3E-239E-2C9E-390234239B7D}" dt="2024-04-08T18:35:40.972" v="1"/>
        <pc:sldMasterMkLst>
          <pc:docMk/>
          <pc:sldMasterMk cId="2460954070" sldId="2147483660"/>
        </pc:sldMasterMkLst>
        <pc:sldLayoutChg chg="add">
          <pc:chgData name="Zhu, Madeline (OST)" userId="S::madeline.zhu@ad.dot.gov::64f11c55-8c50-4dfe-9e49-3c3d135b9033" providerId="AD" clId="Web-{27437334-7C3E-239E-2C9E-390234239B7D}" dt="2024-04-08T18:35:40.707" v="0"/>
          <pc:sldLayoutMkLst>
            <pc:docMk/>
            <pc:sldMasterMk cId="2460954070" sldId="2147483660"/>
            <pc:sldLayoutMk cId="1047122306" sldId="2147483672"/>
          </pc:sldLayoutMkLst>
        </pc:sldLayoutChg>
        <pc:sldLayoutChg chg="add">
          <pc:chgData name="Zhu, Madeline (OST)" userId="S::madeline.zhu@ad.dot.gov::64f11c55-8c50-4dfe-9e49-3c3d135b9033" providerId="AD" clId="Web-{27437334-7C3E-239E-2C9E-390234239B7D}" dt="2024-04-08T18:35:40.972" v="1"/>
          <pc:sldLayoutMkLst>
            <pc:docMk/>
            <pc:sldMasterMk cId="2460954070" sldId="2147483660"/>
            <pc:sldLayoutMk cId="2644816540" sldId="2147483673"/>
          </pc:sldLayoutMkLst>
        </pc:sldLayoutChg>
      </pc:sldMasterChg>
    </pc:docChg>
  </pc:docChgLst>
  <pc:docChgLst>
    <pc:chgData name="Zhu, Madeline (OST)" userId="S::madeline.zhu@ad.dot.gov::64f11c55-8c50-4dfe-9e49-3c3d135b9033" providerId="AD" clId="Web-{EEF9CC80-BD55-DA33-473B-6EC12DD31CBC}"/>
    <pc:docChg chg="modSld">
      <pc:chgData name="Zhu, Madeline (OST)" userId="S::madeline.zhu@ad.dot.gov::64f11c55-8c50-4dfe-9e49-3c3d135b9033" providerId="AD" clId="Web-{EEF9CC80-BD55-DA33-473B-6EC12DD31CBC}" dt="2024-05-10T16:16:11.125" v="1" actId="20577"/>
      <pc:docMkLst>
        <pc:docMk/>
      </pc:docMkLst>
      <pc:sldChg chg="modSp">
        <pc:chgData name="Zhu, Madeline (OST)" userId="S::madeline.zhu@ad.dot.gov::64f11c55-8c50-4dfe-9e49-3c3d135b9033" providerId="AD" clId="Web-{EEF9CC80-BD55-DA33-473B-6EC12DD31CBC}" dt="2024-05-10T16:16:11.125" v="1" actId="20577"/>
        <pc:sldMkLst>
          <pc:docMk/>
          <pc:sldMk cId="1462767728" sldId="261"/>
        </pc:sldMkLst>
        <pc:spChg chg="mod">
          <ac:chgData name="Zhu, Madeline (OST)" userId="S::madeline.zhu@ad.dot.gov::64f11c55-8c50-4dfe-9e49-3c3d135b9033" providerId="AD" clId="Web-{EEF9CC80-BD55-DA33-473B-6EC12DD31CBC}" dt="2024-05-10T16:16:11.125" v="1" actId="20577"/>
          <ac:spMkLst>
            <pc:docMk/>
            <pc:sldMk cId="1462767728" sldId="261"/>
            <ac:spMk id="19" creationId="{9A558305-A0F1-1613-EA9A-68147476E5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3D62C-5532-4E1C-942E-F53BFD57FCB5}" type="datetimeFigureOut"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A1369-7B07-4453-A6FC-3AEAC78742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2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F2AD3D-5119-43DD-B599-8942DD9F24D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263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[TARA]</a:t>
            </a:r>
          </a:p>
          <a:p>
            <a:endParaRPr lang="en-US" b="1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>
                <a:effectLst/>
                <a:latin typeface="Calibri" panose="020F0502020204030204" pitchFamily="34" charset="0"/>
              </a:rPr>
              <a:t>So the eight technology areas are smart grid, sensor-based infrastructure, commerce delivery and logistics, smart technology traffic signals, coordinated automation, innovative aviation, connected vehicles, and systems integration. We did a deep dive on each of these in our first SMART webinar, so I would encourage you to go onto the SMART website to watch that recording if you're interested in hearing the exact definitions from congress and some further clarity we provided. </a:t>
            </a:r>
          </a:p>
          <a:p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F2AD3D-5119-43DD-B599-8942DD9F24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7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and Content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1" y="2125134"/>
            <a:ext cx="10368644" cy="3989183"/>
          </a:xfrm>
        </p:spPr>
        <p:txBody>
          <a:bodyPr/>
          <a:lstStyle>
            <a:lvl1pPr>
              <a:defRPr>
                <a:solidFill>
                  <a:srgbClr val="102C4B"/>
                </a:solidFill>
              </a:defRPr>
            </a:lvl1pPr>
            <a:lvl2pPr>
              <a:defRPr>
                <a:solidFill>
                  <a:srgbClr val="102C4B"/>
                </a:solidFill>
              </a:defRPr>
            </a:lvl2pPr>
            <a:lvl3pPr>
              <a:defRPr>
                <a:solidFill>
                  <a:srgbClr val="102C4B"/>
                </a:solidFill>
              </a:defRPr>
            </a:lvl3pPr>
            <a:lvl4pPr>
              <a:defRPr>
                <a:solidFill>
                  <a:srgbClr val="102C4B"/>
                </a:solidFill>
              </a:defRPr>
            </a:lvl4pPr>
            <a:lvl5pPr>
              <a:defRPr>
                <a:solidFill>
                  <a:srgbClr val="102C4B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noFill/>
        </p:spPr>
        <p:txBody>
          <a:bodyPr/>
          <a:lstStyle>
            <a:lvl1pPr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908D887-07DA-4145-B11A-95D5A0E5A1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36757" y="1458295"/>
            <a:ext cx="10321729" cy="429965"/>
          </a:xfrm>
        </p:spPr>
        <p:txBody>
          <a:bodyPr/>
          <a:lstStyle>
            <a:lvl1pPr marL="0" indent="0">
              <a:buNone/>
              <a:defRPr/>
            </a:lvl1pPr>
            <a:lvl2pPr marL="266693" indent="0">
              <a:buNone/>
              <a:defRPr/>
            </a:lvl2pPr>
            <a:lvl3pPr marL="542912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11" y="480990"/>
            <a:ext cx="9588232" cy="4497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0FFD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712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ith Subtitle"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8" y="1956743"/>
            <a:ext cx="5342384" cy="423450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908D887-07DA-4145-B11A-95D5A0E5A1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1016000" y="1956743"/>
            <a:ext cx="5051929" cy="423450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36757" y="1458295"/>
            <a:ext cx="10321729" cy="429965"/>
          </a:xfrm>
        </p:spPr>
        <p:txBody>
          <a:bodyPr/>
          <a:lstStyle>
            <a:lvl1pPr marL="0" indent="0">
              <a:buNone/>
              <a:defRPr/>
            </a:lvl1pPr>
            <a:lvl2pPr marL="266693" indent="0">
              <a:buNone/>
              <a:defRPr/>
            </a:lvl2pPr>
            <a:lvl3pPr marL="542912" indent="0">
              <a:buNone/>
              <a:defRPr/>
            </a:lvl3pPr>
            <a:lvl4pPr marL="809605" indent="0">
              <a:buNone/>
              <a:defRPr/>
            </a:lvl4pPr>
            <a:lvl5pPr marL="1076298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11" y="480990"/>
            <a:ext cx="9588232" cy="4497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0FFD0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481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transportation.gov/grants/SMART/appl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87EF2C-A6E2-F4B8-5587-64B27E40F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11" y="301608"/>
            <a:ext cx="9588232" cy="449743"/>
          </a:xfrm>
        </p:spPr>
        <p:txBody>
          <a:bodyPr>
            <a:normAutofit fontScale="90000"/>
          </a:bodyPr>
          <a:lstStyle/>
          <a:p>
            <a:r>
              <a:rPr lang="en-US" sz="2800" spc="0"/>
              <a:t>Strengthening Mobility and Revolutionizing Transportation (SMART)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 b="1"/>
              <a:t> Stage 1: Planning and Prototyping Grant Program</a:t>
            </a:r>
            <a:endParaRPr lang="en-US" sz="2800" b="1" spc="0">
              <a:cs typeface="Calibri Light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DA646B7-BA98-589D-65B4-C7297CBA2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030" y="1592986"/>
            <a:ext cx="3319766" cy="89455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99639F-E971-0A42-380B-8BBB19062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08D887-07DA-4145-B11A-95D5A0E5A1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83A64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83A64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30D927-00FD-4F29-8CEF-654191A39E49}"/>
              </a:ext>
            </a:extLst>
          </p:cNvPr>
          <p:cNvSpPr txBox="1"/>
          <p:nvPr/>
        </p:nvSpPr>
        <p:spPr>
          <a:xfrm>
            <a:off x="3749807" y="2377341"/>
            <a:ext cx="3894912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/>
              <a:t>www.transportation.gov/grants/SMART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AAA4C8-7E3E-4853-B1C1-20B0226C6993}"/>
              </a:ext>
            </a:extLst>
          </p:cNvPr>
          <p:cNvSpPr/>
          <p:nvPr/>
        </p:nvSpPr>
        <p:spPr>
          <a:xfrm>
            <a:off x="10655838" y="3356880"/>
            <a:ext cx="1460427" cy="142811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b="1"/>
          </a:p>
          <a:p>
            <a:pPr algn="ctr"/>
            <a:endParaRPr lang="en-US" sz="1200" b="1"/>
          </a:p>
          <a:p>
            <a:pPr algn="ctr"/>
            <a:r>
              <a:rPr lang="en-US" sz="1200" b="1"/>
              <a:t>Addresses Real World Challenges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4D7DD20-0D9F-4BE5-801F-2A6C7B4A7609}"/>
              </a:ext>
            </a:extLst>
          </p:cNvPr>
          <p:cNvSpPr/>
          <p:nvPr/>
        </p:nvSpPr>
        <p:spPr>
          <a:xfrm>
            <a:off x="10625933" y="1666033"/>
            <a:ext cx="1484877" cy="1428117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b="1"/>
          </a:p>
          <a:p>
            <a:pPr algn="ctr"/>
            <a:endParaRPr lang="en-US" sz="1200" b="1"/>
          </a:p>
          <a:p>
            <a:pPr algn="ctr"/>
            <a:r>
              <a:rPr lang="en-US" sz="1200" b="1"/>
              <a:t>Purpose Driven Innovation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6CD5652-4D62-4E7F-83F5-BC7A761542ED}"/>
              </a:ext>
            </a:extLst>
          </p:cNvPr>
          <p:cNvSpPr/>
          <p:nvPr/>
        </p:nvSpPr>
        <p:spPr>
          <a:xfrm>
            <a:off x="10636819" y="5002435"/>
            <a:ext cx="1484877" cy="1428116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b="1"/>
          </a:p>
          <a:p>
            <a:pPr algn="ctr"/>
            <a:endParaRPr lang="en-US" sz="1200" b="1"/>
          </a:p>
          <a:p>
            <a:pPr algn="ctr"/>
            <a:r>
              <a:rPr lang="en-US" sz="1200" b="1"/>
              <a:t>Builds Local Technology Capacity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867AE7C-6952-4DAB-ACD1-90E668662E25}"/>
              </a:ext>
            </a:extLst>
          </p:cNvPr>
          <p:cNvSpPr/>
          <p:nvPr/>
        </p:nvSpPr>
        <p:spPr>
          <a:xfrm>
            <a:off x="1229759" y="2979577"/>
            <a:ext cx="2594010" cy="265578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>
              <a:cs typeface="Calibri"/>
            </a:endParaRPr>
          </a:p>
          <a:p>
            <a:pPr algn="ctr"/>
            <a:r>
              <a:rPr lang="en-US" b="1">
                <a:cs typeface="Calibri"/>
              </a:rPr>
              <a:t>Stage 1 Grants:</a:t>
            </a:r>
          </a:p>
          <a:p>
            <a:pPr algn="ctr"/>
            <a:r>
              <a:rPr lang="en-US" b="1">
                <a:cs typeface="Calibri"/>
              </a:rPr>
              <a:t>Up to $2M</a:t>
            </a:r>
          </a:p>
          <a:p>
            <a:pPr algn="ctr"/>
            <a:r>
              <a:rPr lang="en-US" b="1">
                <a:cs typeface="Calibri"/>
              </a:rPr>
              <a:t>18 month project period</a:t>
            </a:r>
          </a:p>
        </p:txBody>
      </p:sp>
      <p:pic>
        <p:nvPicPr>
          <p:cNvPr id="16" name="Graphic 12" descr="Checkbox Checked with solid fill">
            <a:extLst>
              <a:ext uri="{FF2B5EF4-FFF2-40B4-BE49-F238E27FC236}">
                <a16:creationId xmlns:a16="http://schemas.microsoft.com/office/drawing/2014/main" id="{CF6451A1-CD17-408A-AD76-28B011C43C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92506" y="5084927"/>
            <a:ext cx="573501" cy="573501"/>
          </a:xfrm>
          <a:prstGeom prst="rect">
            <a:avLst/>
          </a:prstGeom>
        </p:spPr>
      </p:pic>
      <p:pic>
        <p:nvPicPr>
          <p:cNvPr id="17" name="Graphic 14" descr="Checkbox Checked with solid fill">
            <a:extLst>
              <a:ext uri="{FF2B5EF4-FFF2-40B4-BE49-F238E27FC236}">
                <a16:creationId xmlns:a16="http://schemas.microsoft.com/office/drawing/2014/main" id="{16EB5DEF-8DAF-4516-B863-1F0C40C8C9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90856" y="1773073"/>
            <a:ext cx="573501" cy="573501"/>
          </a:xfrm>
          <a:prstGeom prst="rect">
            <a:avLst/>
          </a:prstGeom>
        </p:spPr>
      </p:pic>
      <p:pic>
        <p:nvPicPr>
          <p:cNvPr id="18" name="Graphic 15" descr="Checkbox Checked with solid fill">
            <a:extLst>
              <a:ext uri="{FF2B5EF4-FFF2-40B4-BE49-F238E27FC236}">
                <a16:creationId xmlns:a16="http://schemas.microsoft.com/office/drawing/2014/main" id="{F382D211-103B-4B16-AE01-0C09B9AE04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99300" y="3477941"/>
            <a:ext cx="573501" cy="573501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9A558305-A0F1-1613-EA9A-68147476E52A}"/>
              </a:ext>
            </a:extLst>
          </p:cNvPr>
          <p:cNvSpPr/>
          <p:nvPr/>
        </p:nvSpPr>
        <p:spPr>
          <a:xfrm>
            <a:off x="4350330" y="2979576"/>
            <a:ext cx="2594010" cy="265578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>
              <a:cs typeface="Calibri"/>
            </a:endParaRPr>
          </a:p>
          <a:p>
            <a:pPr algn="ctr"/>
            <a:r>
              <a:rPr lang="en-US" b="1">
                <a:cs typeface="Calibri"/>
              </a:rPr>
              <a:t>NOFO open until </a:t>
            </a:r>
            <a:r>
              <a:rPr lang="en-US" b="1">
                <a:solidFill>
                  <a:schemeClr val="tx1"/>
                </a:solidFill>
                <a:highlight>
                  <a:srgbClr val="FFFF00"/>
                </a:highlight>
                <a:cs typeface="Calibri"/>
              </a:rPr>
              <a:t>July 12, 2024 (5pmET)</a:t>
            </a:r>
            <a:endParaRPr lang="en-US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F5C76A7-322A-EFDD-E81B-C043DF08E4AF}"/>
              </a:ext>
            </a:extLst>
          </p:cNvPr>
          <p:cNvSpPr/>
          <p:nvPr/>
        </p:nvSpPr>
        <p:spPr>
          <a:xfrm>
            <a:off x="7470901" y="3097504"/>
            <a:ext cx="2594010" cy="2655782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b="1">
              <a:cs typeface="Calibri"/>
            </a:endParaRPr>
          </a:p>
          <a:p>
            <a:pPr algn="ctr"/>
            <a:r>
              <a:rPr lang="en-US" sz="1600" b="1">
                <a:cs typeface="Calibri"/>
              </a:rPr>
              <a:t>Eligible entities:</a:t>
            </a:r>
            <a:r>
              <a:rPr lang="en-US" b="1">
                <a:cs typeface="Calibri"/>
              </a:rPr>
              <a:t> </a:t>
            </a:r>
          </a:p>
          <a:p>
            <a:pPr algn="ctr">
              <a:spcBef>
                <a:spcPts val="1000"/>
              </a:spcBef>
            </a:pPr>
            <a:r>
              <a:rPr lang="en-US" sz="1200">
                <a:cs typeface="Calibri"/>
              </a:rPr>
              <a:t>a State or a political subdivision of a State </a:t>
            </a:r>
          </a:p>
          <a:p>
            <a:pPr algn="ctr">
              <a:spcBef>
                <a:spcPts val="1000"/>
              </a:spcBef>
            </a:pPr>
            <a:r>
              <a:rPr lang="en-US" sz="1200">
                <a:cs typeface="Calibri"/>
              </a:rPr>
              <a:t>a Tribal government </a:t>
            </a:r>
            <a:endParaRPr lang="en-US">
              <a:cs typeface="Calibri"/>
            </a:endParaRPr>
          </a:p>
          <a:p>
            <a:pPr algn="ctr">
              <a:spcBef>
                <a:spcPts val="1000"/>
              </a:spcBef>
            </a:pPr>
            <a:r>
              <a:rPr lang="en-US" sz="1200">
                <a:cs typeface="Calibri"/>
              </a:rPr>
              <a:t>a public transit agency or authority</a:t>
            </a:r>
            <a:endParaRPr lang="en-US">
              <a:cs typeface="Calibri"/>
            </a:endParaRPr>
          </a:p>
          <a:p>
            <a:pPr algn="ctr">
              <a:spcBef>
                <a:spcPts val="1000"/>
              </a:spcBef>
            </a:pPr>
            <a:r>
              <a:rPr lang="en-US" sz="1200">
                <a:cs typeface="Calibri"/>
              </a:rPr>
              <a:t>a public toll authority</a:t>
            </a:r>
            <a:endParaRPr lang="en-US">
              <a:cs typeface="Calibri"/>
            </a:endParaRPr>
          </a:p>
          <a:p>
            <a:pPr algn="ctr"/>
            <a:endParaRPr lang="en-US" sz="1200">
              <a:cs typeface="Calibri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9CF033F-B328-8ACC-CD7B-6B518E187365}"/>
              </a:ext>
            </a:extLst>
          </p:cNvPr>
          <p:cNvSpPr/>
          <p:nvPr/>
        </p:nvSpPr>
        <p:spPr>
          <a:xfrm>
            <a:off x="269420" y="6054271"/>
            <a:ext cx="10296070" cy="5896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rgbClr val="000000"/>
                </a:solidFill>
                <a:cs typeface="Calibri"/>
              </a:rPr>
              <a:t>DOT anticipates this will be the </a:t>
            </a:r>
            <a:r>
              <a:rPr lang="en-US" b="1">
                <a:solidFill>
                  <a:srgbClr val="000000"/>
                </a:solidFill>
                <a:cs typeface="Calibri"/>
              </a:rPr>
              <a:t>last</a:t>
            </a:r>
            <a:r>
              <a:rPr lang="en-US">
                <a:solidFill>
                  <a:srgbClr val="000000"/>
                </a:solidFill>
                <a:cs typeface="Calibri"/>
              </a:rPr>
              <a:t> year to apply for Stage 1. Only recipients of Stage 1 grants can apply for Stage 2: Implementation Grants.</a:t>
            </a:r>
          </a:p>
        </p:txBody>
      </p:sp>
    </p:spTree>
    <p:extLst>
      <p:ext uri="{BB962C8B-B14F-4D97-AF65-F5344CB8AC3E}">
        <p14:creationId xmlns:p14="http://schemas.microsoft.com/office/powerpoint/2010/main" val="146276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2F55BD-7995-4D4E-A946-2733660882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6908D887-07DA-4145-B11A-95D5A0E5A1E6}" type="slidenum">
              <a:rPr lang="en-US" smtClean="0"/>
              <a:t>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6463F5E-7FF4-49D5-BE2B-CCF5FBB9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11" y="473538"/>
            <a:ext cx="9588232" cy="449743"/>
          </a:xfrm>
        </p:spPr>
        <p:txBody>
          <a:bodyPr>
            <a:normAutofit fontScale="90000"/>
          </a:bodyPr>
          <a:lstStyle/>
          <a:p>
            <a:r>
              <a:rPr lang="en-US" sz="3600"/>
              <a:t>Projects should address at least 1 Technology</a:t>
            </a:r>
            <a:r>
              <a:rPr lang="en-US" sz="3600" spc="0"/>
              <a:t> </a:t>
            </a:r>
            <a:r>
              <a:rPr lang="en-US" sz="3600"/>
              <a:t>Area</a:t>
            </a:r>
            <a:endParaRPr lang="en-US" sz="3600" spc="0"/>
          </a:p>
        </p:txBody>
      </p:sp>
      <p:pic>
        <p:nvPicPr>
          <p:cNvPr id="8" name="Picture 7" descr="Chart, scatter chart&#10;&#10;Description automatically generated">
            <a:extLst>
              <a:ext uri="{FF2B5EF4-FFF2-40B4-BE49-F238E27FC236}">
                <a16:creationId xmlns:a16="http://schemas.microsoft.com/office/drawing/2014/main" id="{1B727DD0-1064-ADAE-F4AC-5AC72A3B66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26" t="10458" r="34516" b="65152"/>
          <a:stretch/>
        </p:blipFill>
        <p:spPr>
          <a:xfrm>
            <a:off x="162621" y="1892958"/>
            <a:ext cx="7841808" cy="31820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D9FA73-6CAA-4BEF-96B4-3DC41151912D}"/>
              </a:ext>
            </a:extLst>
          </p:cNvPr>
          <p:cNvSpPr txBox="1"/>
          <p:nvPr/>
        </p:nvSpPr>
        <p:spPr>
          <a:xfrm>
            <a:off x="635187" y="4648754"/>
            <a:ext cx="8523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Coordinated</a:t>
            </a:r>
          </a:p>
          <a:p>
            <a:pPr algn="ctr"/>
            <a:r>
              <a:rPr lang="en-US" sz="1400" b="1"/>
              <a:t>Automation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59E618-9A67-4D9B-A772-DB45436DFDB2}"/>
              </a:ext>
            </a:extLst>
          </p:cNvPr>
          <p:cNvSpPr txBox="1"/>
          <p:nvPr/>
        </p:nvSpPr>
        <p:spPr>
          <a:xfrm>
            <a:off x="4655097" y="4648754"/>
            <a:ext cx="759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Connected</a:t>
            </a:r>
          </a:p>
          <a:p>
            <a:pPr algn="ctr"/>
            <a:r>
              <a:rPr lang="en-US" sz="1400" b="1"/>
              <a:t>Vehicles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58B195-79E1-4C07-B1B7-8C290BD81F2B}"/>
              </a:ext>
            </a:extLst>
          </p:cNvPr>
          <p:cNvSpPr txBox="1"/>
          <p:nvPr/>
        </p:nvSpPr>
        <p:spPr>
          <a:xfrm>
            <a:off x="2464619" y="3075362"/>
            <a:ext cx="94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Sensor-Based </a:t>
            </a:r>
          </a:p>
          <a:p>
            <a:r>
              <a:rPr lang="en-US" sz="1200" b="1"/>
              <a:t>Infrastructure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3CD6A7-B87E-4555-8512-E0C0F05ECE6F}"/>
              </a:ext>
            </a:extLst>
          </p:cNvPr>
          <p:cNvSpPr txBox="1"/>
          <p:nvPr/>
        </p:nvSpPr>
        <p:spPr>
          <a:xfrm>
            <a:off x="6501217" y="4648754"/>
            <a:ext cx="7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Systems</a:t>
            </a:r>
          </a:p>
          <a:p>
            <a:pPr algn="ctr"/>
            <a:r>
              <a:rPr lang="en-US" sz="1200" b="1"/>
              <a:t>Integration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1DFB55-9E78-4026-BA97-43DA7684952E}"/>
              </a:ext>
            </a:extLst>
          </p:cNvPr>
          <p:cNvSpPr txBox="1"/>
          <p:nvPr/>
        </p:nvSpPr>
        <p:spPr>
          <a:xfrm>
            <a:off x="6524990" y="3075361"/>
            <a:ext cx="8660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Smart Traffic</a:t>
            </a:r>
          </a:p>
          <a:p>
            <a:pPr algn="ctr"/>
            <a:r>
              <a:rPr lang="en-US" sz="1400" b="1"/>
              <a:t>Signals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B9279-8B4E-4B22-A02C-D988250E0100}"/>
              </a:ext>
            </a:extLst>
          </p:cNvPr>
          <p:cNvSpPr txBox="1"/>
          <p:nvPr/>
        </p:nvSpPr>
        <p:spPr>
          <a:xfrm>
            <a:off x="2689375" y="4612470"/>
            <a:ext cx="7509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Innovative</a:t>
            </a:r>
          </a:p>
          <a:p>
            <a:pPr algn="ctr"/>
            <a:r>
              <a:rPr lang="en-US" sz="1400" b="1"/>
              <a:t>Aviation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E0971C-0867-438C-AA72-F58A61327BE4}"/>
              </a:ext>
            </a:extLst>
          </p:cNvPr>
          <p:cNvSpPr txBox="1"/>
          <p:nvPr/>
        </p:nvSpPr>
        <p:spPr>
          <a:xfrm>
            <a:off x="681707" y="3075360"/>
            <a:ext cx="759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/>
              <a:t>Smart Grid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CC03B8-86A2-4DA5-86DD-BC3243BA5AB1}"/>
              </a:ext>
            </a:extLst>
          </p:cNvPr>
          <p:cNvSpPr txBox="1"/>
          <p:nvPr/>
        </p:nvSpPr>
        <p:spPr>
          <a:xfrm>
            <a:off x="4387289" y="3075361"/>
            <a:ext cx="129752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/>
              <a:t>Commerce Delivery </a:t>
            </a:r>
            <a:endParaRPr lang="en-US" sz="1200" b="1">
              <a:cs typeface="Calibri"/>
            </a:endParaRPr>
          </a:p>
          <a:p>
            <a:pPr algn="ctr"/>
            <a:r>
              <a:rPr lang="en-US" sz="1200" b="1"/>
              <a:t>&amp; Logistics</a:t>
            </a:r>
            <a:endParaRPr lang="en-US" sz="1200" b="1">
              <a:cs typeface="Calibri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D74B36F-2D01-E9ED-B61E-118B50E28752}"/>
              </a:ext>
            </a:extLst>
          </p:cNvPr>
          <p:cNvSpPr/>
          <p:nvPr/>
        </p:nvSpPr>
        <p:spPr>
          <a:xfrm>
            <a:off x="8133822" y="2223943"/>
            <a:ext cx="3628241" cy="340388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697BFE-0579-F1AA-AF88-557CD9B80EAA}"/>
              </a:ext>
            </a:extLst>
          </p:cNvPr>
          <p:cNvSpPr txBox="1"/>
          <p:nvPr/>
        </p:nvSpPr>
        <p:spPr>
          <a:xfrm>
            <a:off x="8333063" y="2340836"/>
            <a:ext cx="3429000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2000">
                <a:highlight>
                  <a:srgbClr val="FFFF00"/>
                </a:highlight>
              </a:rPr>
              <a:t>Application Information:</a:t>
            </a:r>
            <a:endParaRPr lang="en-US" sz="2000">
              <a:highlight>
                <a:srgbClr val="FFFF00"/>
              </a:highlight>
              <a:cs typeface="Calibri"/>
            </a:endParaRPr>
          </a:p>
          <a:p>
            <a:pPr algn="ctr">
              <a:defRPr/>
            </a:pPr>
            <a:r>
              <a:rPr lang="en-US" sz="2000">
                <a:solidFill>
                  <a:schemeClr val="bg1"/>
                </a:solidFill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www.transportation.gov/grants/SMART/apply</a:t>
            </a:r>
            <a:endParaRPr lang="en-US" sz="2000">
              <a:solidFill>
                <a:schemeClr val="bg1"/>
              </a:solidFill>
              <a:cs typeface="Calibri"/>
            </a:endParaRPr>
          </a:p>
          <a:p>
            <a:pPr algn="ctr">
              <a:defRPr/>
            </a:pPr>
            <a:endParaRPr lang="en-US" sz="2000">
              <a:solidFill>
                <a:schemeClr val="bg1"/>
              </a:solidFill>
              <a:cs typeface="Calibri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sz="2000">
                <a:solidFill>
                  <a:schemeClr val="bg1"/>
                </a:solidFill>
                <a:cs typeface="Calibri"/>
              </a:rPr>
              <a:t>NOFO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>
                <a:solidFill>
                  <a:schemeClr val="bg1"/>
                </a:solidFill>
                <a:cs typeface="Calibri"/>
              </a:rPr>
              <a:t>'How to Apply' Webinar May 28 (recording posted)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>
                <a:solidFill>
                  <a:schemeClr val="bg1"/>
                </a:solidFill>
                <a:cs typeface="Calibri"/>
              </a:rPr>
              <a:t>Frequently Asked Questions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>
                <a:solidFill>
                  <a:schemeClr val="bg1"/>
                </a:solidFill>
                <a:cs typeface="Calibri"/>
              </a:rPr>
              <a:t>Application Aids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>
                <a:solidFill>
                  <a:schemeClr val="bg1"/>
                </a:solidFill>
                <a:cs typeface="Calibri"/>
              </a:rPr>
              <a:t>Illustrative Use Cases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A89CE85-0B08-3FD4-E1A4-DFEFFA5D983D}"/>
              </a:ext>
            </a:extLst>
          </p:cNvPr>
          <p:cNvSpPr/>
          <p:nvPr/>
        </p:nvSpPr>
        <p:spPr>
          <a:xfrm>
            <a:off x="579664" y="5870120"/>
            <a:ext cx="6894285" cy="68035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Already awarded: </a:t>
            </a:r>
          </a:p>
          <a:p>
            <a:pPr algn="ctr"/>
            <a:r>
              <a:rPr lang="en-US">
                <a:cs typeface="Calibri"/>
              </a:rPr>
              <a:t>93 SMART projects in 40 states + D.C. and Puerto Rico </a:t>
            </a:r>
          </a:p>
        </p:txBody>
      </p:sp>
    </p:spTree>
    <p:extLst>
      <p:ext uri="{BB962C8B-B14F-4D97-AF65-F5344CB8AC3E}">
        <p14:creationId xmlns:p14="http://schemas.microsoft.com/office/powerpoint/2010/main" val="293915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102369-7C27-8D64-A671-AB10140425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7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8F85EF8-2837-CD66-A9B6-C1F50073BF04}"/>
              </a:ext>
            </a:extLst>
          </p:cNvPr>
          <p:cNvSpPr>
            <a:spLocks noGrp="1"/>
          </p:cNvSpPr>
          <p:nvPr/>
        </p:nvSpPr>
        <p:spPr>
          <a:xfrm>
            <a:off x="-122842" y="101805"/>
            <a:ext cx="4674251" cy="460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>
                <a:solidFill>
                  <a:schemeClr val="tx2"/>
                </a:solidFill>
                <a:latin typeface="+mn-lt"/>
              </a:rPr>
              <a:t>Map of all SMART Projects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70C41D-5659-A67A-E395-EBD9DF3F70D6}"/>
              </a:ext>
            </a:extLst>
          </p:cNvPr>
          <p:cNvSpPr txBox="1"/>
          <p:nvPr/>
        </p:nvSpPr>
        <p:spPr>
          <a:xfrm>
            <a:off x="9201149" y="171449"/>
            <a:ext cx="2857499" cy="369332"/>
          </a:xfrm>
          <a:prstGeom prst="rect">
            <a:avLst/>
          </a:prstGeom>
          <a:solidFill>
            <a:srgbClr val="F716D9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Optional Additional Slide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97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e5134bd-1e6e-43b9-ba38-f4298ae07fe1">
      <Terms xmlns="http://schemas.microsoft.com/office/infopath/2007/PartnerControls"/>
    </lcf76f155ced4ddcb4097134ff3c332f>
    <TaxCatchAll xmlns="12db661e-6e8d-4cf3-a8cb-12d8ac2580e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DB563184BCB9429625579BA9122D86" ma:contentTypeVersion="14" ma:contentTypeDescription="Create a new document." ma:contentTypeScope="" ma:versionID="efc8b997caffc0cb3a8d26c049e3b56d">
  <xsd:schema xmlns:xsd="http://www.w3.org/2001/XMLSchema" xmlns:xs="http://www.w3.org/2001/XMLSchema" xmlns:p="http://schemas.microsoft.com/office/2006/metadata/properties" xmlns:ns2="7e5134bd-1e6e-43b9-ba38-f4298ae07fe1" xmlns:ns3="12db661e-6e8d-4cf3-a8cb-12d8ac2580ec" targetNamespace="http://schemas.microsoft.com/office/2006/metadata/properties" ma:root="true" ma:fieldsID="f9dba22ae71e3ff2f9b15f2bdc4b249d" ns2:_="" ns3:_="">
    <xsd:import namespace="7e5134bd-1e6e-43b9-ba38-f4298ae07fe1"/>
    <xsd:import namespace="12db661e-6e8d-4cf3-a8cb-12d8ac258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134bd-1e6e-43b9-ba38-f4298ae07f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aa446fb-c4e7-47d1-9e02-aae3431be3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b661e-6e8d-4cf3-a8cb-12d8ac258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441372ad-dace-404c-a151-4f42b7589159}" ma:internalName="TaxCatchAll" ma:showField="CatchAllData" ma:web="12db661e-6e8d-4cf3-a8cb-12d8ac258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D2D33C-B5F3-41BE-9C41-109154F401A5}">
  <ds:schemaRefs>
    <ds:schemaRef ds:uri="12db661e-6e8d-4cf3-a8cb-12d8ac2580ec"/>
    <ds:schemaRef ds:uri="7e5134bd-1e6e-43b9-ba38-f4298ae07fe1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88C911C-FEB2-4355-9D4A-6BFF549460BE}">
  <ds:schemaRefs>
    <ds:schemaRef ds:uri="12db661e-6e8d-4cf3-a8cb-12d8ac2580ec"/>
    <ds:schemaRef ds:uri="7e5134bd-1e6e-43b9-ba38-f4298ae07fe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C3F448A-6326-4B75-91D3-F1AD4C2011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3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Strengthening Mobility and Revolutionizing Transportation (SMART)   Stage 1: Planning and Prototyping Grant Program</vt:lpstr>
      <vt:lpstr>Projects should address at least 1 Technology Area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2024-04-08T18:34:47Z</dcterms:created>
  <dcterms:modified xsi:type="dcterms:W3CDTF">2024-05-13T17:38:42Z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0x010100AADB563184BCB9429625579BA9122D86</vt:lpwstr>
  </property>
  <property fmtid="{D5CDD505-2E9C-101B-9397-08002B2CF9AE}" pid="3" name="MediaServiceImageTags">
    <vt:lpwstr/>
  </property>
</Properties>
</file>